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33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0F014E8-E702-4B77-904E-D2B7B49EABD5}" type="datetimeFigureOut">
              <a:rPr lang="en-US" smtClean="0"/>
              <a:pPr/>
              <a:t>7/14/2021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48E569E-967F-43D6-A740-AA7CA8942AB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0F014E8-E702-4B77-904E-D2B7B49EABD5}" type="datetimeFigureOut">
              <a:rPr lang="en-US" smtClean="0"/>
              <a:pPr/>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E569E-967F-43D6-A740-AA7CA8942A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0F014E8-E702-4B77-904E-D2B7B49EABD5}" type="datetimeFigureOut">
              <a:rPr lang="en-US" smtClean="0"/>
              <a:pPr/>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E569E-967F-43D6-A740-AA7CA8942A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0F014E8-E702-4B77-904E-D2B7B49EABD5}" type="datetimeFigureOut">
              <a:rPr lang="en-US" smtClean="0"/>
              <a:pPr/>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E569E-967F-43D6-A740-AA7CA8942A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0F014E8-E702-4B77-904E-D2B7B49EABD5}" type="datetimeFigureOut">
              <a:rPr lang="en-US" smtClean="0"/>
              <a:pPr/>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E569E-967F-43D6-A740-AA7CA8942AB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0F014E8-E702-4B77-904E-D2B7B49EABD5}" type="datetimeFigureOut">
              <a:rPr lang="en-US" smtClean="0"/>
              <a:pPr/>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E569E-967F-43D6-A740-AA7CA8942A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0F014E8-E702-4B77-904E-D2B7B49EABD5}" type="datetimeFigureOut">
              <a:rPr lang="en-US" smtClean="0"/>
              <a:pPr/>
              <a:t>7/14/2021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8E569E-967F-43D6-A740-AA7CA8942A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30F014E8-E702-4B77-904E-D2B7B49EABD5}" type="datetimeFigureOut">
              <a:rPr lang="en-US" smtClean="0"/>
              <a:pPr/>
              <a:t>7/14/2021</a:t>
            </a:fld>
            <a:endParaRPr lang="en-US"/>
          </a:p>
        </p:txBody>
      </p:sp>
      <p:sp>
        <p:nvSpPr>
          <p:cNvPr id="8" name="Slide Number Placeholder 7"/>
          <p:cNvSpPr>
            <a:spLocks noGrp="1"/>
          </p:cNvSpPr>
          <p:nvPr>
            <p:ph type="sldNum" sz="quarter" idx="11"/>
          </p:nvPr>
        </p:nvSpPr>
        <p:spPr/>
        <p:txBody>
          <a:bodyPr/>
          <a:lstStyle/>
          <a:p>
            <a:fld id="{548E569E-967F-43D6-A740-AA7CA8942ABC}"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014E8-E702-4B77-904E-D2B7B49EABD5}" type="datetimeFigureOut">
              <a:rPr lang="en-US" smtClean="0"/>
              <a:pPr/>
              <a:t>7/14/2021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8E569E-967F-43D6-A740-AA7CA8942A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0F014E8-E702-4B77-904E-D2B7B49EABD5}" type="datetimeFigureOut">
              <a:rPr lang="en-US" smtClean="0"/>
              <a:pPr/>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548E569E-967F-43D6-A740-AA7CA8942A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0F014E8-E702-4B77-904E-D2B7B49EABD5}" type="datetimeFigureOut">
              <a:rPr lang="en-US" smtClean="0"/>
              <a:pPr/>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E569E-967F-43D6-A740-AA7CA8942A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0F014E8-E702-4B77-904E-D2B7B49EABD5}" type="datetimeFigureOut">
              <a:rPr lang="en-US" smtClean="0"/>
              <a:pPr/>
              <a:t>7/14/2021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48E569E-967F-43D6-A740-AA7CA8942AB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728"/>
            <a:ext cx="7772400" cy="1214446"/>
          </a:xfrm>
        </p:spPr>
        <p:txBody>
          <a:bodyPr>
            <a:normAutofit fontScale="90000"/>
          </a:bodyPr>
          <a:lstStyle/>
          <a:p>
            <a:pPr algn="l"/>
            <a:r>
              <a:rPr lang="en-IN" dirty="0">
                <a:solidFill>
                  <a:schemeClr val="tx1"/>
                </a:solidFill>
              </a:rPr>
              <a:t>Welcome to the life coaching course </a:t>
            </a:r>
            <a:endParaRPr lang="en-US" dirty="0">
              <a:solidFill>
                <a:schemeClr val="tx1"/>
              </a:solidFill>
            </a:endParaRPr>
          </a:p>
        </p:txBody>
      </p:sp>
      <p:pic>
        <p:nvPicPr>
          <p:cNvPr id="35844" name="Picture 4" descr="Nadi projects | Photos, videos, logos, illustrations and branding on Behance"/>
          <p:cNvPicPr>
            <a:picLocks noChangeAspect="1" noChangeArrowheads="1"/>
          </p:cNvPicPr>
          <p:nvPr/>
        </p:nvPicPr>
        <p:blipFill>
          <a:blip r:embed="rId2"/>
          <a:srcRect/>
          <a:stretch>
            <a:fillRect/>
          </a:stretch>
        </p:blipFill>
        <p:spPr bwMode="auto">
          <a:xfrm>
            <a:off x="571472" y="1785926"/>
            <a:ext cx="7705752" cy="4143404"/>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5715008" y="6072206"/>
            <a:ext cx="3929090" cy="584775"/>
          </a:xfrm>
          <a:prstGeom prst="rect">
            <a:avLst/>
          </a:prstGeom>
          <a:noFill/>
        </p:spPr>
        <p:txBody>
          <a:bodyPr wrap="square" rtlCol="0">
            <a:spAutoFit/>
          </a:bodyPr>
          <a:lstStyle/>
          <a:p>
            <a:r>
              <a:rPr lang="en-IN" sz="3200" dirty="0">
                <a:latin typeface="+mj-lt"/>
              </a:rPr>
              <a:t>BY GARGI ARYA</a:t>
            </a:r>
            <a:endParaRPr lang="en-US" sz="32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chemeClr val="accent2">
                    <a:lumMod val="60000"/>
                    <a:lumOff val="40000"/>
                  </a:schemeClr>
                </a:solidFill>
              </a:rPr>
              <a:t>Keep Diving In !</a:t>
            </a:r>
            <a:endParaRPr lang="en-US" b="1" dirty="0">
              <a:solidFill>
                <a:schemeClr val="accent2">
                  <a:lumMod val="60000"/>
                  <a:lumOff val="40000"/>
                </a:schemeClr>
              </a:solidFill>
            </a:endParaRPr>
          </a:p>
        </p:txBody>
      </p:sp>
      <p:sp>
        <p:nvSpPr>
          <p:cNvPr id="3" name="TextBox 2"/>
          <p:cNvSpPr txBox="1"/>
          <p:nvPr/>
        </p:nvSpPr>
        <p:spPr>
          <a:xfrm>
            <a:off x="285720" y="1785927"/>
            <a:ext cx="5786478" cy="5078313"/>
          </a:xfrm>
          <a:prstGeom prst="rect">
            <a:avLst/>
          </a:prstGeom>
          <a:noFill/>
        </p:spPr>
        <p:txBody>
          <a:bodyPr wrap="square" rtlCol="0">
            <a:spAutoFit/>
          </a:bodyPr>
          <a:lstStyle/>
          <a:p>
            <a:pPr algn="just"/>
            <a:r>
              <a:rPr lang="en-US" dirty="0"/>
              <a:t>Do you know the reason behind your thinking? The reason is that you are continuously focusing on the negative side of your life. </a:t>
            </a:r>
            <a:r>
              <a:rPr lang="en-US" b="1" i="1" dirty="0"/>
              <a:t>My friend, wake up and fight. No one will fight for your life. You are responsible. Say to the obstacle that defeat is not your choice. You roar and flourish  the face of  danger. There is so much to smile about.</a:t>
            </a:r>
            <a:r>
              <a:rPr lang="en-US" dirty="0"/>
              <a:t> And, here comes the role of Law Of Attraction. Have you ever heard the phrase “When life gives you lemons, make lemonade.” Do you know the meaning of this? The lemons here indicates the sourness or negativity in our life, and lemonade indicates the positive things. So, if I add up these two meanings together then I will have that </a:t>
            </a:r>
            <a:r>
              <a:rPr lang="en-US" b="1" i="1" dirty="0"/>
              <a:t>When Life Hits You Hard, Instead of Focusing on the Problems Or Circumstances you are going through, [Lemons], Focus on The Positivity Of Life [lemonade]. </a:t>
            </a:r>
            <a:endParaRPr lang="en-US" dirty="0"/>
          </a:p>
          <a:p>
            <a:endParaRPr lang="en-US" dirty="0"/>
          </a:p>
        </p:txBody>
      </p:sp>
      <p:pic>
        <p:nvPicPr>
          <p:cNvPr id="22530" name="Picture 2" descr="I really like this concept. I have learned to find and make time for things  that relax me, working on the … | Abraham hicks, Abraham hicks quotes, Law  of attraction"/>
          <p:cNvPicPr>
            <a:picLocks noChangeAspect="1" noChangeArrowheads="1"/>
          </p:cNvPicPr>
          <p:nvPr/>
        </p:nvPicPr>
        <p:blipFill>
          <a:blip r:embed="rId2"/>
          <a:srcRect/>
          <a:stretch>
            <a:fillRect/>
          </a:stretch>
        </p:blipFill>
        <p:spPr bwMode="auto">
          <a:xfrm>
            <a:off x="6643702" y="1857364"/>
            <a:ext cx="2214578" cy="450059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00B0F0"/>
                </a:solidFill>
              </a:rPr>
              <a:t>Yeah ! </a:t>
            </a:r>
            <a:endParaRPr lang="en-US" dirty="0">
              <a:solidFill>
                <a:srgbClr val="00B0F0"/>
              </a:solidFill>
            </a:endParaRPr>
          </a:p>
        </p:txBody>
      </p:sp>
      <p:sp>
        <p:nvSpPr>
          <p:cNvPr id="5" name="TextBox 4"/>
          <p:cNvSpPr txBox="1"/>
          <p:nvPr/>
        </p:nvSpPr>
        <p:spPr>
          <a:xfrm>
            <a:off x="357158" y="1928802"/>
            <a:ext cx="5286412" cy="4431983"/>
          </a:xfrm>
          <a:prstGeom prst="rect">
            <a:avLst/>
          </a:prstGeom>
          <a:noFill/>
        </p:spPr>
        <p:txBody>
          <a:bodyPr wrap="square" rtlCol="0">
            <a:spAutoFit/>
          </a:bodyPr>
          <a:lstStyle/>
          <a:p>
            <a:r>
              <a:rPr lang="en-US" sz="2400" dirty="0"/>
              <a:t>Give a motto to yourself like whenever I feel sad or depressed, I give myself a motto </a:t>
            </a:r>
            <a:r>
              <a:rPr lang="en-US" sz="2400" b="1" i="1" dirty="0"/>
              <a:t>‘HAKUNA MATATA’</a:t>
            </a:r>
            <a:r>
              <a:rPr lang="en-US" sz="2400" dirty="0"/>
              <a:t>. It’s actually an East African word which means no trouble or no worries. I am sure you have heard this word before. So, give yourself a motto that will help you to look at positivity in your life. The Law Of Attraction helps you to look at positive things only.</a:t>
            </a:r>
          </a:p>
          <a:p>
            <a:endParaRPr lang="en-US" dirty="0"/>
          </a:p>
        </p:txBody>
      </p:sp>
      <p:pic>
        <p:nvPicPr>
          <p:cNvPr id="23555" name="Picture 3" descr="31 Spiritual Law of Attraction Quotes to Transform Your Life [2019 Update]"/>
          <p:cNvPicPr>
            <a:picLocks noChangeAspect="1" noChangeArrowheads="1"/>
          </p:cNvPicPr>
          <p:nvPr/>
        </p:nvPicPr>
        <p:blipFill>
          <a:blip r:embed="rId2"/>
          <a:srcRect/>
          <a:stretch>
            <a:fillRect/>
          </a:stretch>
        </p:blipFill>
        <p:spPr bwMode="auto">
          <a:xfrm>
            <a:off x="5572132" y="1857364"/>
            <a:ext cx="3286142" cy="44291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082978"/>
          </a:xfrm>
        </p:spPr>
        <p:txBody>
          <a:bodyPr/>
          <a:lstStyle/>
          <a:p>
            <a:pPr algn="ctr"/>
            <a:r>
              <a:rPr lang="en-IN" b="1" i="1" dirty="0">
                <a:solidFill>
                  <a:schemeClr val="accent2">
                    <a:lumMod val="20000"/>
                    <a:lumOff val="80000"/>
                  </a:schemeClr>
                </a:solidFill>
                <a:latin typeface="+mn-lt"/>
              </a:rPr>
              <a:t>Short Recap</a:t>
            </a:r>
            <a:endParaRPr lang="en-US" b="1" i="1" dirty="0">
              <a:solidFill>
                <a:schemeClr val="accent2">
                  <a:lumMod val="20000"/>
                  <a:lumOff val="80000"/>
                </a:schemeClr>
              </a:solidFill>
              <a:latin typeface="+mn-lt"/>
            </a:endParaRPr>
          </a:p>
        </p:txBody>
      </p:sp>
      <p:sp>
        <p:nvSpPr>
          <p:cNvPr id="24578" name="AutoShape 2" descr="abraham-hicks-diagram-flow - Rose Todd | Law of Attraction. Bach Flower  Remed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abraham-hicks-diagram-flow - Rose Todd | Law of Attraction. Bach Flower  Remed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abraham-hicks-diagram-flow - Rose Todd | Law of Attraction. Bach Flower  Remed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4" name="AutoShape 8" descr="abraham-hicks-diagram-flow - Rose Todd | Law of Attraction. Bach Flower  Remed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7" name="Picture 11" descr="3 Steps to Make the Law of Attraction Work for You"/>
          <p:cNvPicPr>
            <a:picLocks noChangeAspect="1" noChangeArrowheads="1"/>
          </p:cNvPicPr>
          <p:nvPr/>
        </p:nvPicPr>
        <p:blipFill>
          <a:blip r:embed="rId2"/>
          <a:srcRect/>
          <a:stretch>
            <a:fillRect/>
          </a:stretch>
        </p:blipFill>
        <p:spPr bwMode="auto">
          <a:xfrm>
            <a:off x="1285852" y="1643050"/>
            <a:ext cx="6500858" cy="45823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FFFF00"/>
                </a:solidFill>
                <a:latin typeface="+mn-lt"/>
              </a:rPr>
              <a:t>Law Of Karma </a:t>
            </a:r>
            <a:endParaRPr lang="en-US" b="1" dirty="0">
              <a:solidFill>
                <a:srgbClr val="FFFF00"/>
              </a:solidFill>
              <a:latin typeface="+mn-lt"/>
            </a:endParaRPr>
          </a:p>
        </p:txBody>
      </p:sp>
      <p:pic>
        <p:nvPicPr>
          <p:cNvPr id="25602" name="Picture 2" descr="12 Laws of Karma (That Will Change Your Life)"/>
          <p:cNvPicPr>
            <a:picLocks noChangeAspect="1" noChangeArrowheads="1"/>
          </p:cNvPicPr>
          <p:nvPr/>
        </p:nvPicPr>
        <p:blipFill>
          <a:blip r:embed="rId2"/>
          <a:srcRect/>
          <a:stretch>
            <a:fillRect/>
          </a:stretch>
        </p:blipFill>
        <p:spPr bwMode="auto">
          <a:xfrm>
            <a:off x="642910" y="1643050"/>
            <a:ext cx="7358109" cy="48577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3600" b="1" dirty="0"/>
              <a:t>Nothing happens by chance or by fate, You create your own fate by your actions.. That’s Karma ! </a:t>
            </a:r>
            <a:endParaRPr lang="en-US" sz="3600" b="1" dirty="0"/>
          </a:p>
        </p:txBody>
      </p:sp>
      <p:pic>
        <p:nvPicPr>
          <p:cNvPr id="26626" name="Picture 2" descr="12 Laws of Karma that Will Transform your life - XYZ JYOTISH CENTER"/>
          <p:cNvPicPr>
            <a:picLocks noChangeAspect="1" noChangeArrowheads="1"/>
          </p:cNvPicPr>
          <p:nvPr/>
        </p:nvPicPr>
        <p:blipFill>
          <a:blip r:embed="rId2"/>
          <a:srcRect/>
          <a:stretch>
            <a:fillRect/>
          </a:stretch>
        </p:blipFill>
        <p:spPr bwMode="auto">
          <a:xfrm>
            <a:off x="928662" y="2285992"/>
            <a:ext cx="7143800" cy="381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chemeClr val="accent1">
                    <a:lumMod val="40000"/>
                    <a:lumOff val="60000"/>
                  </a:schemeClr>
                </a:solidFill>
              </a:rPr>
              <a:t>PRACTICE THEM..</a:t>
            </a:r>
            <a:endParaRPr lang="en-US" b="1" dirty="0">
              <a:solidFill>
                <a:schemeClr val="accent1">
                  <a:lumMod val="40000"/>
                  <a:lumOff val="60000"/>
                </a:schemeClr>
              </a:solidFill>
            </a:endParaRPr>
          </a:p>
        </p:txBody>
      </p:sp>
      <p:pic>
        <p:nvPicPr>
          <p:cNvPr id="27650" name="Picture 2" descr="Laws Of Karma | Law of karma, 12 laws of karma, Karma quotes truths"/>
          <p:cNvPicPr>
            <a:picLocks noChangeAspect="1" noChangeArrowheads="1"/>
          </p:cNvPicPr>
          <p:nvPr/>
        </p:nvPicPr>
        <p:blipFill>
          <a:blip r:embed="rId2"/>
          <a:srcRect/>
          <a:stretch>
            <a:fillRect/>
          </a:stretch>
        </p:blipFill>
        <p:spPr bwMode="auto">
          <a:xfrm>
            <a:off x="571472" y="1500174"/>
            <a:ext cx="7286676" cy="50720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dirty="0"/>
              <a:t>IMPORTANCE OF MENTAL PEACE</a:t>
            </a:r>
            <a:endParaRPr lang="en-US" b="1" dirty="0"/>
          </a:p>
        </p:txBody>
      </p:sp>
      <p:sp>
        <p:nvSpPr>
          <p:cNvPr id="3" name="TextBox 2"/>
          <p:cNvSpPr txBox="1"/>
          <p:nvPr/>
        </p:nvSpPr>
        <p:spPr>
          <a:xfrm>
            <a:off x="214282" y="1928802"/>
            <a:ext cx="5786478" cy="4247317"/>
          </a:xfrm>
          <a:prstGeom prst="rect">
            <a:avLst/>
          </a:prstGeom>
          <a:noFill/>
        </p:spPr>
        <p:txBody>
          <a:bodyPr wrap="square" rtlCol="0">
            <a:spAutoFit/>
          </a:bodyPr>
          <a:lstStyle/>
          <a:p>
            <a:r>
              <a:rPr lang="en-US" sz="2800" b="1" i="1" dirty="0"/>
              <a:t>Peace of mind is a state of being, a state achieved out of mental and emotional calmness.</a:t>
            </a:r>
            <a:endParaRPr lang="en-US" sz="2800" dirty="0"/>
          </a:p>
          <a:p>
            <a:r>
              <a:rPr lang="en-US" sz="2800" dirty="0"/>
              <a:t>In order to achieve peace of mind a person must have no fears, no worries and no stress.</a:t>
            </a:r>
          </a:p>
          <a:p>
            <a:r>
              <a:rPr lang="en-US" sz="2800" dirty="0"/>
              <a:t>In short, peace of mind is thinking about nothing other than feeling happy and relaxed in the moment.</a:t>
            </a:r>
          </a:p>
          <a:p>
            <a:endParaRPr lang="en-US" dirty="0"/>
          </a:p>
        </p:txBody>
      </p:sp>
      <p:pic>
        <p:nvPicPr>
          <p:cNvPr id="29698" name="Picture 2" descr="Peace of mind"/>
          <p:cNvPicPr>
            <a:picLocks noChangeAspect="1" noChangeArrowheads="1"/>
          </p:cNvPicPr>
          <p:nvPr/>
        </p:nvPicPr>
        <p:blipFill>
          <a:blip r:embed="rId2"/>
          <a:srcRect/>
          <a:stretch>
            <a:fillRect/>
          </a:stretch>
        </p:blipFill>
        <p:spPr bwMode="auto">
          <a:xfrm>
            <a:off x="6286512" y="2000240"/>
            <a:ext cx="2428924" cy="442915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dirty="0">
                <a:solidFill>
                  <a:srgbClr val="FFCCCC"/>
                </a:solidFill>
              </a:rPr>
              <a:t>How To Achieve Mental Peace ?</a:t>
            </a:r>
            <a:endParaRPr lang="en-US" b="1" dirty="0">
              <a:solidFill>
                <a:srgbClr val="FFCCCC"/>
              </a:solidFill>
            </a:endParaRPr>
          </a:p>
        </p:txBody>
      </p:sp>
      <p:sp>
        <p:nvSpPr>
          <p:cNvPr id="3" name="TextBox 2"/>
          <p:cNvSpPr txBox="1"/>
          <p:nvPr/>
        </p:nvSpPr>
        <p:spPr>
          <a:xfrm>
            <a:off x="214282" y="1643050"/>
            <a:ext cx="5929354" cy="5078313"/>
          </a:xfrm>
          <a:prstGeom prst="rect">
            <a:avLst/>
          </a:prstGeom>
          <a:noFill/>
        </p:spPr>
        <p:txBody>
          <a:bodyPr wrap="square" rtlCol="0">
            <a:spAutoFit/>
          </a:bodyPr>
          <a:lstStyle/>
          <a:p>
            <a:pPr algn="just"/>
            <a:r>
              <a:rPr lang="en-US" dirty="0"/>
              <a:t>Peace of mind can be achieved by:</a:t>
            </a:r>
          </a:p>
          <a:p>
            <a:pPr algn="just"/>
            <a:r>
              <a:rPr lang="en-US" dirty="0"/>
              <a:t>Limiting the amount of time you spend watching television, reading the news and checking social media.</a:t>
            </a:r>
          </a:p>
          <a:p>
            <a:pPr algn="just"/>
            <a:r>
              <a:rPr lang="en-US" dirty="0"/>
              <a:t>All of these can cause stress and anxiety, so reducing the amount of time spent on these tasks can make it easier for peace of mind to be achieved.</a:t>
            </a:r>
          </a:p>
          <a:p>
            <a:pPr algn="just"/>
            <a:r>
              <a:rPr lang="en-US" dirty="0"/>
              <a:t>Understanding that some things in life cannot be changed.</a:t>
            </a:r>
          </a:p>
          <a:p>
            <a:pPr algn="just"/>
            <a:r>
              <a:rPr lang="en-US" dirty="0"/>
              <a:t>Rather than worrying about the things that are out of your control, focus on the parts of your life you can improve.</a:t>
            </a:r>
          </a:p>
          <a:p>
            <a:pPr algn="just"/>
            <a:r>
              <a:rPr lang="en-US" dirty="0"/>
              <a:t>Slight irritations and inconveniences can be annoying, but if you allow them to go, it will help a lot. </a:t>
            </a:r>
          </a:p>
          <a:p>
            <a:pPr algn="just"/>
            <a:r>
              <a:rPr lang="en-US" dirty="0"/>
              <a:t>Take the time to learn how to block other areas of life out using techniques such as meditation.</a:t>
            </a:r>
          </a:p>
          <a:p>
            <a:pPr algn="just"/>
            <a:r>
              <a:rPr lang="en-US" dirty="0"/>
              <a:t>Trying not to focus on the things you don’t have and instead focus on the things you do have.</a:t>
            </a:r>
          </a:p>
          <a:p>
            <a:pPr algn="just"/>
            <a:endParaRPr lang="en-US" dirty="0"/>
          </a:p>
        </p:txBody>
      </p:sp>
      <p:pic>
        <p:nvPicPr>
          <p:cNvPr id="28674" name="Picture 2" descr="MENTAL PEACE : JUST LIKE A BASIC NEED - Article | ATG"/>
          <p:cNvPicPr>
            <a:picLocks noChangeAspect="1" noChangeArrowheads="1"/>
          </p:cNvPicPr>
          <p:nvPr/>
        </p:nvPicPr>
        <p:blipFill>
          <a:blip r:embed="rId2"/>
          <a:srcRect/>
          <a:stretch>
            <a:fillRect/>
          </a:stretch>
        </p:blipFill>
        <p:spPr bwMode="auto">
          <a:xfrm>
            <a:off x="6929454" y="1785926"/>
            <a:ext cx="1743075" cy="4786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dirty="0">
                <a:solidFill>
                  <a:srgbClr val="FFC000"/>
                </a:solidFill>
              </a:rPr>
              <a:t>WHAT DO YOU WANT TO BECOME NOW ?</a:t>
            </a:r>
            <a:endParaRPr lang="en-US" b="1" dirty="0">
              <a:solidFill>
                <a:srgbClr val="FFC000"/>
              </a:solidFill>
            </a:endParaRPr>
          </a:p>
        </p:txBody>
      </p:sp>
      <p:sp>
        <p:nvSpPr>
          <p:cNvPr id="3" name="TextBox 2"/>
          <p:cNvSpPr txBox="1"/>
          <p:nvPr/>
        </p:nvSpPr>
        <p:spPr>
          <a:xfrm>
            <a:off x="214282" y="1714488"/>
            <a:ext cx="7000924" cy="4708981"/>
          </a:xfrm>
          <a:prstGeom prst="rect">
            <a:avLst/>
          </a:prstGeom>
          <a:noFill/>
        </p:spPr>
        <p:txBody>
          <a:bodyPr wrap="square" rtlCol="0">
            <a:spAutoFit/>
          </a:bodyPr>
          <a:lstStyle/>
          <a:p>
            <a:r>
              <a:rPr lang="en-IN" sz="2000" b="1" dirty="0"/>
              <a:t>Yes, you read it right. I asked that what do you want to become now ? Life is too short to leave it for tomorrow. Take some rest, calm your mind, relax your body and then ask yourself that what do you want to become now ? Start working hard from today itself and then see your bright colours after some time. It’s never too late to say that ‘today is the day ! Let’s start a new life’. Don’t allow anyone to come in between you and your goals. Reject the rejections and don’t distract yourself....There will be many people who will tell you to stop and will distract you from working hard towards your goals, please don’t be trapped in their net. Learn the art of saying “NO”..  Stop wasting your time, start utilizing it ...Be an inspiration for others..Let them know who you are !</a:t>
            </a:r>
          </a:p>
          <a:p>
            <a:r>
              <a:rPr lang="en-IN" sz="2000" b="1" dirty="0"/>
              <a:t>All the best ! </a:t>
            </a:r>
            <a:endParaRPr lang="en-US" sz="20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b="1" dirty="0"/>
              <a:t>Start your new journey today !!</a:t>
            </a:r>
            <a:endParaRPr lang="en-US" sz="4400" b="1" dirty="0"/>
          </a:p>
        </p:txBody>
      </p:sp>
      <p:pic>
        <p:nvPicPr>
          <p:cNvPr id="31746" name="Picture 2" descr="Become Who You Want To Be Now!"/>
          <p:cNvPicPr>
            <a:picLocks noChangeAspect="1" noChangeArrowheads="1"/>
          </p:cNvPicPr>
          <p:nvPr/>
        </p:nvPicPr>
        <p:blipFill>
          <a:blip r:embed="rId2"/>
          <a:srcRect/>
          <a:stretch>
            <a:fillRect/>
          </a:stretch>
        </p:blipFill>
        <p:spPr bwMode="auto">
          <a:xfrm>
            <a:off x="928662" y="1428736"/>
            <a:ext cx="7358114" cy="514348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85728"/>
            <a:ext cx="7470648" cy="1143000"/>
          </a:xfrm>
        </p:spPr>
        <p:txBody>
          <a:bodyPr>
            <a:normAutofit/>
          </a:bodyPr>
          <a:lstStyle/>
          <a:p>
            <a:r>
              <a:rPr lang="en-IN" sz="5400" b="1" dirty="0"/>
              <a:t>Before getting into this,</a:t>
            </a:r>
            <a:endParaRPr lang="en-US" sz="5400" b="1" dirty="0"/>
          </a:p>
        </p:txBody>
      </p:sp>
      <p:pic>
        <p:nvPicPr>
          <p:cNvPr id="38916" name="Picture 4" descr="Pin by Kenford Nedd, M.D on Life Quotes | Relax quotes, Enjoy your life,  Take a deep breath"/>
          <p:cNvPicPr>
            <a:picLocks noChangeAspect="1" noChangeArrowheads="1"/>
          </p:cNvPicPr>
          <p:nvPr/>
        </p:nvPicPr>
        <p:blipFill>
          <a:blip r:embed="rId2"/>
          <a:srcRect/>
          <a:stretch>
            <a:fillRect/>
          </a:stretch>
        </p:blipFill>
        <p:spPr bwMode="auto">
          <a:xfrm>
            <a:off x="1428728" y="2143116"/>
            <a:ext cx="6096000" cy="4024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sz="4400" b="1" dirty="0">
                <a:solidFill>
                  <a:schemeClr val="accent2">
                    <a:lumMod val="20000"/>
                    <a:lumOff val="80000"/>
                  </a:schemeClr>
                </a:solidFill>
              </a:rPr>
              <a:t>BEST OF LUCK ! BE THE BEST VERSION OF YOURSELF ! </a:t>
            </a:r>
            <a:endParaRPr lang="en-US" sz="4400" b="1" dirty="0">
              <a:solidFill>
                <a:schemeClr val="accent2">
                  <a:lumMod val="20000"/>
                  <a:lumOff val="80000"/>
                </a:schemeClr>
              </a:solidFill>
            </a:endParaRPr>
          </a:p>
        </p:txBody>
      </p:sp>
      <p:pic>
        <p:nvPicPr>
          <p:cNvPr id="32770" name="Picture 2" descr="End of Semester Motivational Messages – Bentley CareerEdge"/>
          <p:cNvPicPr>
            <a:picLocks noChangeAspect="1" noChangeArrowheads="1"/>
          </p:cNvPicPr>
          <p:nvPr/>
        </p:nvPicPr>
        <p:blipFill>
          <a:blip r:embed="rId2"/>
          <a:srcRect/>
          <a:stretch>
            <a:fillRect/>
          </a:stretch>
        </p:blipFill>
        <p:spPr bwMode="auto">
          <a:xfrm>
            <a:off x="1000100" y="1857364"/>
            <a:ext cx="6972300" cy="442912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642918"/>
            <a:ext cx="7470648" cy="1143000"/>
          </a:xfrm>
        </p:spPr>
        <p:txBody>
          <a:bodyPr>
            <a:noAutofit/>
          </a:bodyPr>
          <a:lstStyle/>
          <a:p>
            <a:r>
              <a:rPr lang="en-IN" sz="3600" dirty="0">
                <a:solidFill>
                  <a:srgbClr val="FFFF00"/>
                </a:solidFill>
              </a:rPr>
              <a:t>THANK YOU SO MUCH...HOPE YOU ENJOYED IT AND WILL START WORKING FROM TODAY ITSELF !</a:t>
            </a:r>
            <a:endParaRPr lang="en-US" sz="3600" dirty="0">
              <a:solidFill>
                <a:srgbClr val="FFFF00"/>
              </a:solidFill>
            </a:endParaRPr>
          </a:p>
        </p:txBody>
      </p:sp>
      <p:pic>
        <p:nvPicPr>
          <p:cNvPr id="33794" name="Picture 2" descr="Thank You Gif | Thank You Quotes - Best World Events"/>
          <p:cNvPicPr>
            <a:picLocks noChangeAspect="1" noChangeArrowheads="1" noCrop="1"/>
          </p:cNvPicPr>
          <p:nvPr/>
        </p:nvPicPr>
        <p:blipFill>
          <a:blip r:embed="rId2" cstate="print"/>
          <a:srcRect/>
          <a:stretch>
            <a:fillRect/>
          </a:stretch>
        </p:blipFill>
        <p:spPr bwMode="auto">
          <a:xfrm>
            <a:off x="227050" y="-6541845"/>
            <a:ext cx="3446888" cy="2268000"/>
          </a:xfrm>
          <a:prstGeom prst="rect">
            <a:avLst/>
          </a:prstGeom>
          <a:noFill/>
        </p:spPr>
      </p:pic>
      <p:pic>
        <p:nvPicPr>
          <p:cNvPr id="33800" name="Picture 8" descr="Free Animated Thank You Clipart - Thank You Gifs - Graphics"/>
          <p:cNvPicPr>
            <a:picLocks noChangeAspect="1" noChangeArrowheads="1"/>
          </p:cNvPicPr>
          <p:nvPr/>
        </p:nvPicPr>
        <p:blipFill>
          <a:blip r:embed="rId3"/>
          <a:srcRect/>
          <a:stretch>
            <a:fillRect/>
          </a:stretch>
        </p:blipFill>
        <p:spPr bwMode="auto">
          <a:xfrm>
            <a:off x="857224" y="2357430"/>
            <a:ext cx="7429552" cy="42148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6600" b="1" dirty="0"/>
              <a:t>What Is Life About ?</a:t>
            </a:r>
            <a:endParaRPr lang="en-US" sz="6600" b="1" dirty="0"/>
          </a:p>
        </p:txBody>
      </p:sp>
      <p:sp>
        <p:nvSpPr>
          <p:cNvPr id="4" name="TextBox 3"/>
          <p:cNvSpPr txBox="1"/>
          <p:nvPr/>
        </p:nvSpPr>
        <p:spPr>
          <a:xfrm>
            <a:off x="357158" y="1500174"/>
            <a:ext cx="6357982" cy="5324535"/>
          </a:xfrm>
          <a:prstGeom prst="rect">
            <a:avLst/>
          </a:prstGeom>
          <a:noFill/>
        </p:spPr>
        <p:txBody>
          <a:bodyPr wrap="square" rtlCol="0">
            <a:spAutoFit/>
          </a:bodyPr>
          <a:lstStyle/>
          <a:p>
            <a:r>
              <a:rPr lang="en-US" sz="2000" dirty="0"/>
              <a:t>“The purpose of our lives is to be happy”--- Dalai Lama</a:t>
            </a:r>
          </a:p>
          <a:p>
            <a:r>
              <a:rPr lang="en-US" sz="2000" dirty="0"/>
              <a:t>Life is not about proving anyone wrong</a:t>
            </a:r>
          </a:p>
          <a:p>
            <a:r>
              <a:rPr lang="en-US" sz="2000" dirty="0"/>
              <a:t>Life is about proving yourself right</a:t>
            </a:r>
          </a:p>
          <a:p>
            <a:r>
              <a:rPr lang="en-US" sz="2000" dirty="0"/>
              <a:t>Life is not about competing against others</a:t>
            </a:r>
          </a:p>
          <a:p>
            <a:r>
              <a:rPr lang="en-US" sz="2000" dirty="0"/>
              <a:t>But life is about competing against yourself</a:t>
            </a:r>
          </a:p>
          <a:p>
            <a:r>
              <a:rPr lang="en-US" sz="2000" dirty="0"/>
              <a:t>To make sure you are better than your previous self</a:t>
            </a:r>
          </a:p>
          <a:p>
            <a:r>
              <a:rPr lang="en-US" sz="2000" dirty="0"/>
              <a:t>Better than you were yesterday</a:t>
            </a:r>
          </a:p>
          <a:p>
            <a:r>
              <a:rPr lang="en-US" sz="2000" dirty="0"/>
              <a:t>To make sure you are growing every day</a:t>
            </a:r>
          </a:p>
          <a:p>
            <a:r>
              <a:rPr lang="en-US" sz="2000" dirty="0"/>
              <a:t>Developing, learning experiencing</a:t>
            </a:r>
          </a:p>
          <a:p>
            <a:r>
              <a:rPr lang="en-US" sz="2000" dirty="0"/>
              <a:t>Life is not about being perfect</a:t>
            </a:r>
          </a:p>
          <a:p>
            <a:r>
              <a:rPr lang="en-US" sz="2000" dirty="0"/>
              <a:t>It is about being happy</a:t>
            </a:r>
          </a:p>
          <a:p>
            <a:r>
              <a:rPr lang="en-US" sz="2000" dirty="0"/>
              <a:t>Not all the time</a:t>
            </a:r>
          </a:p>
          <a:p>
            <a:r>
              <a:rPr lang="en-US" sz="2000" dirty="0"/>
              <a:t>But every time you can.</a:t>
            </a:r>
          </a:p>
          <a:p>
            <a:r>
              <a:rPr lang="en-US" sz="2000" dirty="0"/>
              <a:t>Life isn’t about being right. It’s about being kind.</a:t>
            </a:r>
          </a:p>
          <a:p>
            <a:r>
              <a:rPr lang="en-US" sz="2000" dirty="0"/>
              <a:t>When you have a choice to be right or to be kind, choose</a:t>
            </a:r>
          </a:p>
          <a:p>
            <a:r>
              <a:rPr lang="en-US" sz="2000" dirty="0"/>
              <a:t>kindness, choose love.</a:t>
            </a:r>
          </a:p>
        </p:txBody>
      </p:sp>
      <p:pic>
        <p:nvPicPr>
          <p:cNvPr id="39938" name="Picture 2" descr="Hot Yoga - Addict or Hate it? - Mom Dad CuppaKids"/>
          <p:cNvPicPr>
            <a:picLocks noChangeAspect="1" noChangeArrowheads="1"/>
          </p:cNvPicPr>
          <p:nvPr/>
        </p:nvPicPr>
        <p:blipFill>
          <a:blip r:embed="rId2" cstate="print"/>
          <a:srcRect/>
          <a:stretch>
            <a:fillRect/>
          </a:stretch>
        </p:blipFill>
        <p:spPr bwMode="auto">
          <a:xfrm>
            <a:off x="6429388" y="2428868"/>
            <a:ext cx="2592000" cy="29320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b="1" dirty="0"/>
              <a:t>LIVE THE MOMENT </a:t>
            </a:r>
            <a:endParaRPr lang="en-US" sz="4800" b="1" dirty="0"/>
          </a:p>
        </p:txBody>
      </p:sp>
      <p:sp>
        <p:nvSpPr>
          <p:cNvPr id="3" name="TextBox 2"/>
          <p:cNvSpPr txBox="1"/>
          <p:nvPr/>
        </p:nvSpPr>
        <p:spPr>
          <a:xfrm>
            <a:off x="142844" y="1571612"/>
            <a:ext cx="5357850" cy="5355312"/>
          </a:xfrm>
          <a:prstGeom prst="rect">
            <a:avLst/>
          </a:prstGeom>
          <a:noFill/>
        </p:spPr>
        <p:txBody>
          <a:bodyPr wrap="square" rtlCol="0">
            <a:spAutoFit/>
          </a:bodyPr>
          <a:lstStyle/>
          <a:p>
            <a:r>
              <a:rPr lang="en-US" dirty="0"/>
              <a:t>What’s really important is Who you become through all of</a:t>
            </a:r>
          </a:p>
          <a:p>
            <a:r>
              <a:rPr lang="en-US" dirty="0"/>
              <a:t>life’s challenges.</a:t>
            </a:r>
          </a:p>
          <a:p>
            <a:r>
              <a:rPr lang="en-US" dirty="0"/>
              <a:t>What you make and accumulate will never be a match for</a:t>
            </a:r>
          </a:p>
          <a:p>
            <a:r>
              <a:rPr lang="en-US" dirty="0"/>
              <a:t>Who you are and how much happiness you bring to this</a:t>
            </a:r>
          </a:p>
          <a:p>
            <a:r>
              <a:rPr lang="en-US" dirty="0"/>
              <a:t>world</a:t>
            </a:r>
          </a:p>
          <a:p>
            <a:r>
              <a:rPr lang="en-US" dirty="0"/>
              <a:t>Don’t ever forget that.</a:t>
            </a:r>
          </a:p>
          <a:p>
            <a:r>
              <a:rPr lang="en-US" dirty="0"/>
              <a:t>You are a miracle. This world is a blessing. Life is a miracle.</a:t>
            </a:r>
          </a:p>
          <a:p>
            <a:r>
              <a:rPr lang="en-US" dirty="0"/>
              <a:t>Life is really what you make it.</a:t>
            </a:r>
          </a:p>
          <a:p>
            <a:r>
              <a:rPr lang="en-US" dirty="0"/>
              <a:t>Live every day like you are blessed. Live every day as if you</a:t>
            </a:r>
          </a:p>
          <a:p>
            <a:r>
              <a:rPr lang="en-US" dirty="0"/>
              <a:t>are grateful to simply be alive. Be happy, no matter what</a:t>
            </a:r>
          </a:p>
          <a:p>
            <a:r>
              <a:rPr lang="en-US" dirty="0"/>
              <a:t>happens and life will be the amazing adventure it was meant</a:t>
            </a:r>
          </a:p>
          <a:p>
            <a:r>
              <a:rPr lang="en-US" dirty="0"/>
              <a:t>to be.</a:t>
            </a:r>
          </a:p>
        </p:txBody>
      </p:sp>
      <p:pic>
        <p:nvPicPr>
          <p:cNvPr id="40962" name="Picture 2" descr="How To Live In The Present Moment - Happiness Mountain"/>
          <p:cNvPicPr>
            <a:picLocks noChangeAspect="1" noChangeArrowheads="1"/>
          </p:cNvPicPr>
          <p:nvPr/>
        </p:nvPicPr>
        <p:blipFill>
          <a:blip r:embed="rId2"/>
          <a:srcRect/>
          <a:stretch>
            <a:fillRect/>
          </a:stretch>
        </p:blipFill>
        <p:spPr bwMode="auto">
          <a:xfrm>
            <a:off x="5857884" y="1643050"/>
            <a:ext cx="3143272" cy="4114801"/>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rgbClr val="FFFF00"/>
                </a:solidFill>
              </a:rPr>
              <a:t>IT’S TIME TO WRITE YOUR GOALS</a:t>
            </a:r>
            <a:endParaRPr lang="en-US" b="1" dirty="0">
              <a:solidFill>
                <a:srgbClr val="FFFF00"/>
              </a:solidFill>
            </a:endParaRPr>
          </a:p>
        </p:txBody>
      </p:sp>
      <p:pic>
        <p:nvPicPr>
          <p:cNvPr id="1026" name="Picture 2"/>
          <p:cNvPicPr>
            <a:picLocks noChangeAspect="1" noChangeArrowheads="1"/>
          </p:cNvPicPr>
          <p:nvPr/>
        </p:nvPicPr>
        <p:blipFill>
          <a:blip r:embed="rId2"/>
          <a:srcRect/>
          <a:stretch>
            <a:fillRect/>
          </a:stretch>
        </p:blipFill>
        <p:spPr bwMode="auto">
          <a:xfrm>
            <a:off x="1000100" y="1643050"/>
            <a:ext cx="6786610" cy="4714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7470648" cy="1143000"/>
          </a:xfrm>
        </p:spPr>
        <p:txBody>
          <a:bodyPr>
            <a:normAutofit fontScale="90000"/>
          </a:bodyPr>
          <a:lstStyle/>
          <a:p>
            <a:r>
              <a:rPr lang="en-IN" b="1" dirty="0">
                <a:solidFill>
                  <a:srgbClr val="92D050"/>
                </a:solidFill>
              </a:rPr>
              <a:t>You Only Live Once, But if you do it right, once is enough !</a:t>
            </a:r>
            <a:endParaRPr lang="en-US" b="1" dirty="0">
              <a:solidFill>
                <a:srgbClr val="92D050"/>
              </a:solidFill>
            </a:endParaRPr>
          </a:p>
        </p:txBody>
      </p:sp>
      <p:pic>
        <p:nvPicPr>
          <p:cNvPr id="2050" name="Picture 2"/>
          <p:cNvPicPr>
            <a:picLocks noChangeAspect="1" noChangeArrowheads="1"/>
          </p:cNvPicPr>
          <p:nvPr/>
        </p:nvPicPr>
        <p:blipFill>
          <a:blip r:embed="rId2"/>
          <a:srcRect/>
          <a:stretch>
            <a:fillRect/>
          </a:stretch>
        </p:blipFill>
        <p:spPr bwMode="auto">
          <a:xfrm>
            <a:off x="1285852" y="2214554"/>
            <a:ext cx="6357982" cy="40005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85728"/>
            <a:ext cx="7470648" cy="1143000"/>
          </a:xfrm>
        </p:spPr>
        <p:txBody>
          <a:bodyPr>
            <a:normAutofit fontScale="90000"/>
          </a:bodyPr>
          <a:lstStyle/>
          <a:p>
            <a:pPr algn="ctr"/>
            <a:r>
              <a:rPr lang="en-IN" b="1" dirty="0">
                <a:solidFill>
                  <a:schemeClr val="accent2">
                    <a:lumMod val="40000"/>
                    <a:lumOff val="60000"/>
                  </a:schemeClr>
                </a:solidFill>
              </a:rPr>
              <a:t>Now, It’s time to know the success principles  </a:t>
            </a:r>
            <a:endParaRPr lang="en-US" b="1" dirty="0">
              <a:solidFill>
                <a:schemeClr val="accent2">
                  <a:lumMod val="40000"/>
                  <a:lumOff val="60000"/>
                </a:schemeClr>
              </a:solidFill>
            </a:endParaRPr>
          </a:p>
        </p:txBody>
      </p:sp>
      <p:pic>
        <p:nvPicPr>
          <p:cNvPr id="3074" name="Picture 2" descr="Beautiful animated success quote image"/>
          <p:cNvPicPr>
            <a:picLocks noChangeAspect="1" noChangeArrowheads="1"/>
          </p:cNvPicPr>
          <p:nvPr/>
        </p:nvPicPr>
        <p:blipFill>
          <a:blip r:embed="rId2"/>
          <a:srcRect/>
          <a:stretch>
            <a:fillRect/>
          </a:stretch>
        </p:blipFill>
        <p:spPr bwMode="auto">
          <a:xfrm>
            <a:off x="5929322" y="2071678"/>
            <a:ext cx="2857552" cy="4233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357158" y="2000240"/>
            <a:ext cx="5000660" cy="4678204"/>
          </a:xfrm>
          <a:prstGeom prst="rect">
            <a:avLst/>
          </a:prstGeom>
          <a:noFill/>
        </p:spPr>
        <p:txBody>
          <a:bodyPr wrap="square" rtlCol="0">
            <a:spAutoFit/>
          </a:bodyPr>
          <a:lstStyle/>
          <a:p>
            <a:r>
              <a:rPr lang="en-US" sz="2000" dirty="0"/>
              <a:t>1. Take 100% Responsibility of Your Life</a:t>
            </a:r>
          </a:p>
          <a:p>
            <a:r>
              <a:rPr lang="en-US" sz="2000" dirty="0"/>
              <a:t>2. Be Clear Why You’re Here</a:t>
            </a:r>
          </a:p>
          <a:p>
            <a:r>
              <a:rPr lang="en-US" sz="2000" dirty="0"/>
              <a:t>3. Decide What You Want</a:t>
            </a:r>
          </a:p>
          <a:p>
            <a:r>
              <a:rPr lang="en-US" sz="2000" dirty="0"/>
              <a:t>4. Believe It’s Possible</a:t>
            </a:r>
          </a:p>
          <a:p>
            <a:r>
              <a:rPr lang="en-US" sz="2000" dirty="0"/>
              <a:t>5. Believe in Yourself</a:t>
            </a:r>
          </a:p>
          <a:p>
            <a:r>
              <a:rPr lang="en-US" sz="2000" dirty="0"/>
              <a:t>6. Use The Law of Attraction</a:t>
            </a:r>
          </a:p>
          <a:p>
            <a:r>
              <a:rPr lang="en-US" sz="2000" dirty="0"/>
              <a:t>7. Unleash The Power of Goal-Setting</a:t>
            </a:r>
          </a:p>
          <a:p>
            <a:r>
              <a:rPr lang="en-US" sz="2000" dirty="0"/>
              <a:t>8. Chunk It Down</a:t>
            </a:r>
          </a:p>
          <a:p>
            <a:r>
              <a:rPr lang="en-US" sz="2000" dirty="0"/>
              <a:t>9. Success Leaves Clues</a:t>
            </a:r>
          </a:p>
          <a:p>
            <a:r>
              <a:rPr lang="en-US" sz="2000" dirty="0"/>
              <a:t>10. Release The Breaks</a:t>
            </a:r>
          </a:p>
          <a:p>
            <a:r>
              <a:rPr lang="en-US" sz="2000" dirty="0"/>
              <a:t>11. See What You Want, Get What You See</a:t>
            </a:r>
          </a:p>
          <a:p>
            <a:endParaRPr lang="en-US" sz="2000" dirty="0"/>
          </a:p>
          <a:p>
            <a:endParaRPr lang="en-US" sz="2000"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FFC000"/>
                </a:solidFill>
              </a:rPr>
              <a:t>Keep Reading !</a:t>
            </a:r>
            <a:endParaRPr lang="en-US" b="1" dirty="0">
              <a:solidFill>
                <a:srgbClr val="FFC000"/>
              </a:solidFill>
            </a:endParaRPr>
          </a:p>
        </p:txBody>
      </p:sp>
      <p:pic>
        <p:nvPicPr>
          <p:cNvPr id="20482" name="Picture 2" descr="Success Animated - Free Transparent PNG Clipart Images Download"/>
          <p:cNvPicPr>
            <a:picLocks noChangeAspect="1" noChangeArrowheads="1"/>
          </p:cNvPicPr>
          <p:nvPr/>
        </p:nvPicPr>
        <p:blipFill>
          <a:blip r:embed="rId2"/>
          <a:srcRect/>
          <a:stretch>
            <a:fillRect/>
          </a:stretch>
        </p:blipFill>
        <p:spPr bwMode="auto">
          <a:xfrm>
            <a:off x="5500694" y="1357298"/>
            <a:ext cx="3286148" cy="50958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285720" y="1785926"/>
            <a:ext cx="5072098" cy="4708981"/>
          </a:xfrm>
          <a:prstGeom prst="rect">
            <a:avLst/>
          </a:prstGeom>
          <a:noFill/>
        </p:spPr>
        <p:txBody>
          <a:bodyPr wrap="square" rtlCol="0">
            <a:spAutoFit/>
          </a:bodyPr>
          <a:lstStyle/>
          <a:p>
            <a:r>
              <a:rPr lang="en-US" sz="2000" dirty="0"/>
              <a:t>12. Take Action</a:t>
            </a:r>
          </a:p>
          <a:p>
            <a:r>
              <a:rPr lang="en-US" sz="2000" dirty="0"/>
              <a:t>13. Just Lean Into It</a:t>
            </a:r>
          </a:p>
          <a:p>
            <a:r>
              <a:rPr lang="en-US" sz="2000" dirty="0"/>
              <a:t>14. Experience Your Fear And Take Action Anyway</a:t>
            </a:r>
          </a:p>
          <a:p>
            <a:r>
              <a:rPr lang="en-US" sz="2000" dirty="0"/>
              <a:t>15. Be Willing to Pay the Price</a:t>
            </a:r>
          </a:p>
          <a:p>
            <a:r>
              <a:rPr lang="en-US" sz="2000" dirty="0"/>
              <a:t>16. Ask! Ask! Ask</a:t>
            </a:r>
          </a:p>
          <a:p>
            <a:r>
              <a:rPr lang="en-US" sz="2000" dirty="0"/>
              <a:t>17. Reject Rejection</a:t>
            </a:r>
          </a:p>
          <a:p>
            <a:r>
              <a:rPr lang="en-US" sz="2000" dirty="0"/>
              <a:t>18. Use Feedback to Your Advantage</a:t>
            </a:r>
          </a:p>
          <a:p>
            <a:r>
              <a:rPr lang="en-US" sz="2000" dirty="0"/>
              <a:t>19. Commit to Constant and Never-Ending Improvement</a:t>
            </a:r>
          </a:p>
          <a:p>
            <a:r>
              <a:rPr lang="en-US" sz="2000" dirty="0"/>
              <a:t>20. Keep Score for Success</a:t>
            </a:r>
          </a:p>
          <a:p>
            <a:r>
              <a:rPr lang="en-US" sz="2000" dirty="0"/>
              <a:t>21. Practice Persistence</a:t>
            </a:r>
          </a:p>
          <a:p>
            <a:r>
              <a:rPr lang="en-US" sz="2000" dirty="0"/>
              <a:t>22. Exceed Expectations</a:t>
            </a:r>
          </a:p>
          <a:p>
            <a:br>
              <a:rPr lang="en-US" sz="2000" dirty="0"/>
            </a:b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28604"/>
            <a:ext cx="7470648" cy="1143000"/>
          </a:xfrm>
        </p:spPr>
        <p:txBody>
          <a:bodyPr>
            <a:normAutofit fontScale="90000"/>
          </a:bodyPr>
          <a:lstStyle/>
          <a:p>
            <a:pPr algn="ctr"/>
            <a:r>
              <a:rPr lang="en-IN"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PRACTICE THE LAW OF ATTRACTION </a:t>
            </a:r>
            <a:endPar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21506" name="Picture 2" descr="Best Abraham Hicks Law Of Attraction GIFs | Gfycat"/>
          <p:cNvPicPr>
            <a:picLocks noChangeAspect="1" noChangeArrowheads="1" noCrop="1"/>
          </p:cNvPicPr>
          <p:nvPr/>
        </p:nvPicPr>
        <p:blipFill>
          <a:blip r:embed="rId2"/>
          <a:srcRect/>
          <a:stretch>
            <a:fillRect/>
          </a:stretch>
        </p:blipFill>
        <p:spPr bwMode="auto">
          <a:xfrm>
            <a:off x="6286512" y="2285992"/>
            <a:ext cx="2571768" cy="39290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285720" y="2000240"/>
            <a:ext cx="5357850" cy="4708981"/>
          </a:xfrm>
          <a:prstGeom prst="rect">
            <a:avLst/>
          </a:prstGeom>
          <a:noFill/>
        </p:spPr>
        <p:txBody>
          <a:bodyPr wrap="square" rtlCol="0">
            <a:spAutoFit/>
          </a:bodyPr>
          <a:lstStyle/>
          <a:p>
            <a:pPr algn="just"/>
            <a:r>
              <a:rPr lang="en-US" sz="2000" dirty="0">
                <a:solidFill>
                  <a:schemeClr val="accent2">
                    <a:lumMod val="20000"/>
                    <a:lumOff val="80000"/>
                  </a:schemeClr>
                </a:solidFill>
              </a:rPr>
              <a:t>Law Of Attraction says that you will attract whatever you focus on in your life. Whatever you give your energy and attention to, will come back to you. So, if you stay focused on the good and positive things in your life, you will automatically attract more good and positive things in your life. However, on the other side if a person focuses on the negative things then, he will surely attract the negativity in his or her life. Suppose, if you are going through hard times, and you think that you are not strong enough to face them and you think that now, “I  can’t take anymore.” </a:t>
            </a:r>
          </a:p>
          <a:p>
            <a:endParaRPr lang="en-US" sz="2000" dirty="0">
              <a:solidFill>
                <a:schemeClr val="accent2">
                  <a:lumMod val="20000"/>
                  <a:lumOff val="80000"/>
                </a:schemeClr>
              </a:solidFill>
            </a:endParaRPr>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130</TotalTime>
  <Words>1265</Words>
  <Application>Microsoft Office PowerPoint</Application>
  <PresentationFormat>On-screen Show (4:3)</PresentationFormat>
  <Paragraphs>90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Franklin Gothic Book</vt:lpstr>
      <vt:lpstr>Wingdings 2</vt:lpstr>
      <vt:lpstr>Technic</vt:lpstr>
      <vt:lpstr>Welcome to the life coaching course </vt:lpstr>
      <vt:lpstr>Before getting into this,</vt:lpstr>
      <vt:lpstr>What Is Life About ?</vt:lpstr>
      <vt:lpstr>LIVE THE MOMENT </vt:lpstr>
      <vt:lpstr>IT’S TIME TO WRITE YOUR GOALS</vt:lpstr>
      <vt:lpstr>You Only Live Once, But if you do it right, once is enough !</vt:lpstr>
      <vt:lpstr>Now, It’s time to know the success principles  </vt:lpstr>
      <vt:lpstr>Keep Reading !</vt:lpstr>
      <vt:lpstr>PRACTICE THE LAW OF ATTRACTION </vt:lpstr>
      <vt:lpstr>Keep Diving In !</vt:lpstr>
      <vt:lpstr>Yeah ! </vt:lpstr>
      <vt:lpstr>Short Recap</vt:lpstr>
      <vt:lpstr>Law Of Karma </vt:lpstr>
      <vt:lpstr>Nothing happens by chance or by fate, You create your own fate by your actions.. That’s Karma ! </vt:lpstr>
      <vt:lpstr>PRACTICE THEM..</vt:lpstr>
      <vt:lpstr>IMPORTANCE OF MENTAL PEACE</vt:lpstr>
      <vt:lpstr>How To Achieve Mental Peace ?</vt:lpstr>
      <vt:lpstr>WHAT DO YOU WANT TO BECOME NOW ?</vt:lpstr>
      <vt:lpstr>Start your new journey today !!</vt:lpstr>
      <vt:lpstr>BEST OF LUCK ! BE THE BEST VERSION OF YOURSELF ! </vt:lpstr>
      <vt:lpstr>THANK YOU SO MUCH...HOPE YOU ENJOYED IT AND WILL START WORKING FROM TODAY ITSELF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life coaching course</dc:title>
  <dc:creator>Windows User</dc:creator>
  <cp:lastModifiedBy>Rajni Arya</cp:lastModifiedBy>
  <cp:revision>3</cp:revision>
  <dcterms:created xsi:type="dcterms:W3CDTF">2020-12-11T10:51:58Z</dcterms:created>
  <dcterms:modified xsi:type="dcterms:W3CDTF">2021-07-14T16:21:31Z</dcterms:modified>
</cp:coreProperties>
</file>